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68A0"/>
    <a:srgbClr val="AEC3E0"/>
    <a:srgbClr val="11216C"/>
    <a:srgbClr val="2E4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8612EC3-3353-0D39-65C1-2EC878DFD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59D2AD1-1E0D-B26C-F882-003EABE7A5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CB40F-78C8-48D7-9AF4-A23085C87768}" type="datetimeFigureOut">
              <a:rPr lang="pt-BR" smtClean="0"/>
              <a:t>04/03/2026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89F17F9-3ABB-639C-8AE7-9B5623F6BB4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4C36B4C-D0EB-5BA5-BE13-86D6DE211AE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39E0A-732C-4CFC-BD39-D7855A45BFB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15558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90B90F-C9BA-415A-A731-00B7EFED3686}" type="datetimeFigureOut">
              <a:rPr lang="pt-BR" smtClean="0"/>
              <a:t>04/03/2026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DCA97-B7E3-4062-A0B9-ADBA8470BD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3499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9DCA97-B7E3-4062-A0B9-ADBA8470BDA0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7902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0BA549-607B-CFA8-043E-8853E1E3DA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08960"/>
            <a:ext cx="9144000" cy="2387600"/>
          </a:xfrm>
        </p:spPr>
        <p:txBody>
          <a:bodyPr anchor="ctr"/>
          <a:lstStyle>
            <a:lvl1pPr algn="l">
              <a:defRPr sz="5400" b="1">
                <a:solidFill>
                  <a:srgbClr val="11216C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9A1EC4E-1121-2C50-CF74-A627956962F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188635"/>
            <a:ext cx="9144000" cy="1263260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rgbClr val="11216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BR" dirty="0"/>
              <a:t>Clique para inserir o nome dos autores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BR" dirty="0"/>
              <a:t>Clique para inserir o nome dos autores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BR" dirty="0"/>
              <a:t>Clique para inserir o nome dos autores</a:t>
            </a:r>
          </a:p>
        </p:txBody>
      </p:sp>
      <p:sp>
        <p:nvSpPr>
          <p:cNvPr id="9" name="Freeform 2">
            <a:extLst>
              <a:ext uri="{FF2B5EF4-FFF2-40B4-BE49-F238E27FC236}">
                <a16:creationId xmlns:a16="http://schemas.microsoft.com/office/drawing/2014/main" id="{D98EE4E1-A0BB-7E59-B67E-89919946004D}"/>
              </a:ext>
            </a:extLst>
          </p:cNvPr>
          <p:cNvSpPr/>
          <p:nvPr userDrawn="1"/>
        </p:nvSpPr>
        <p:spPr>
          <a:xfrm flipH="1">
            <a:off x="0" y="4632385"/>
            <a:ext cx="12192000" cy="2225615"/>
          </a:xfrm>
          <a:custGeom>
            <a:avLst/>
            <a:gdLst/>
            <a:ahLst/>
            <a:cxnLst/>
            <a:rect l="l" t="t" r="r" b="b"/>
            <a:pathLst>
              <a:path w="18288000" h="4227641">
                <a:moveTo>
                  <a:pt x="0" y="0"/>
                </a:moveTo>
                <a:lnTo>
                  <a:pt x="18288000" y="0"/>
                </a:lnTo>
                <a:lnTo>
                  <a:pt x="18288000" y="4227641"/>
                </a:lnTo>
                <a:lnTo>
                  <a:pt x="0" y="422764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36263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008758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lust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AB20BB41-13B1-2E1C-DB9D-B4EE3357E01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365125"/>
            <a:ext cx="10515600" cy="4517426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endParaRPr lang="pt-BR" dirty="0"/>
          </a:p>
        </p:txBody>
      </p:sp>
      <p:sp>
        <p:nvSpPr>
          <p:cNvPr id="6" name="Espaço Reservado para Texto 3">
            <a:extLst>
              <a:ext uri="{FF2B5EF4-FFF2-40B4-BE49-F238E27FC236}">
                <a16:creationId xmlns:a16="http://schemas.microsoft.com/office/drawing/2014/main" id="{2794990C-F433-795F-3789-5969F31203D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5077304"/>
            <a:ext cx="10514012" cy="35670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Clique para inserir a referência da ilustração acima</a:t>
            </a:r>
          </a:p>
        </p:txBody>
      </p:sp>
    </p:spTree>
    <p:extLst>
      <p:ext uri="{BB962C8B-B14F-4D97-AF65-F5344CB8AC3E}">
        <p14:creationId xmlns:p14="http://schemas.microsoft.com/office/powerpoint/2010/main" val="4292512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DBA95D3-5954-3BD6-F5A9-286D4439A04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11216C"/>
              </a:gs>
              <a:gs pos="50000">
                <a:srgbClr val="4F68A0"/>
              </a:gs>
              <a:gs pos="100000">
                <a:srgbClr val="AEC3E0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9AB6931A-17B9-772A-FF27-88E16DD7D860}"/>
              </a:ext>
            </a:extLst>
          </p:cNvPr>
          <p:cNvSpPr/>
          <p:nvPr userDrawn="1"/>
        </p:nvSpPr>
        <p:spPr>
          <a:xfrm flipH="1">
            <a:off x="0" y="4632385"/>
            <a:ext cx="12192000" cy="2225615"/>
          </a:xfrm>
          <a:custGeom>
            <a:avLst/>
            <a:gdLst/>
            <a:ahLst/>
            <a:cxnLst/>
            <a:rect l="l" t="t" r="r" b="b"/>
            <a:pathLst>
              <a:path w="18288000" h="4227641">
                <a:moveTo>
                  <a:pt x="0" y="0"/>
                </a:moveTo>
                <a:lnTo>
                  <a:pt x="18288000" y="0"/>
                </a:lnTo>
                <a:lnTo>
                  <a:pt x="18288000" y="4227641"/>
                </a:lnTo>
                <a:lnTo>
                  <a:pt x="0" y="422764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36263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AB20BB41-13B1-2E1C-DB9D-B4EE3357E01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838200" y="365125"/>
            <a:ext cx="10515600" cy="4517426"/>
          </a:xfrm>
        </p:spPr>
        <p:txBody>
          <a:bodyPr anchor="ctr"/>
          <a:lstStyle>
            <a:lvl1pPr algn="just">
              <a:buNone/>
              <a:defRPr sz="3200" b="1">
                <a:solidFill>
                  <a:schemeClr val="bg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dirty="0"/>
              <a:t>“Clique aqui para inserir uma citação direta, sempre utilize aspas.”</a:t>
            </a:r>
          </a:p>
        </p:txBody>
      </p:sp>
      <p:sp>
        <p:nvSpPr>
          <p:cNvPr id="6" name="Espaço Reservado para Texto 3">
            <a:extLst>
              <a:ext uri="{FF2B5EF4-FFF2-40B4-BE49-F238E27FC236}">
                <a16:creationId xmlns:a16="http://schemas.microsoft.com/office/drawing/2014/main" id="{2794990C-F433-795F-3789-5969F31203D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5077304"/>
            <a:ext cx="10514012" cy="3567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Clique para inserir a referência da citação acima, no padrão Autor, data, página.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D4DA3D-E99E-8458-21CD-4D4D9B73ED90}"/>
              </a:ext>
            </a:extLst>
          </p:cNvPr>
          <p:cNvSpPr txBox="1"/>
          <p:nvPr userDrawn="1"/>
        </p:nvSpPr>
        <p:spPr>
          <a:xfrm>
            <a:off x="8229600" y="6415801"/>
            <a:ext cx="3124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000" dirty="0">
                <a:solidFill>
                  <a:schemeClr val="bg1"/>
                </a:solidFill>
              </a:rPr>
              <a:t>I Seminário de Perspectivas da Educação Brasileira</a:t>
            </a:r>
          </a:p>
        </p:txBody>
      </p:sp>
    </p:spTree>
    <p:extLst>
      <p:ext uri="{BB962C8B-B14F-4D97-AF65-F5344CB8AC3E}">
        <p14:creationId xmlns:p14="http://schemas.microsoft.com/office/powerpoint/2010/main" val="1676645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ferênc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FCBF4BA-3A68-9209-C0C1-33DD627986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15801"/>
            <a:ext cx="2743200" cy="186770"/>
          </a:xfrm>
          <a:prstGeom prst="rect">
            <a:avLst/>
          </a:prstGeom>
        </p:spPr>
        <p:txBody>
          <a:bodyPr/>
          <a:lstStyle/>
          <a:p>
            <a:fld id="{E8945001-672A-4451-A8E3-CDBE8B1678F4}" type="datetimeFigureOut">
              <a:rPr lang="pt-BR" smtClean="0"/>
              <a:t>04/03/2026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43DF83C-571C-D837-D8B4-438090432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F39E341-EC7D-4E2C-6C55-C1835C1BC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509CF7-538A-4934-A7CB-79F99DB17BDC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80720453-8AF2-BB1E-E8CC-B792327F7F12}"/>
              </a:ext>
            </a:extLst>
          </p:cNvPr>
          <p:cNvSpPr/>
          <p:nvPr userDrawn="1"/>
        </p:nvSpPr>
        <p:spPr>
          <a:xfrm rot="10800000">
            <a:off x="838200" y="855719"/>
            <a:ext cx="228686" cy="344373"/>
          </a:xfrm>
          <a:custGeom>
            <a:avLst/>
            <a:gdLst/>
            <a:ahLst/>
            <a:cxnLst/>
            <a:rect l="l" t="t" r="r" b="b"/>
            <a:pathLst>
              <a:path w="4350583" h="1457445">
                <a:moveTo>
                  <a:pt x="0" y="0"/>
                </a:moveTo>
                <a:lnTo>
                  <a:pt x="4350582" y="0"/>
                </a:lnTo>
                <a:lnTo>
                  <a:pt x="4350582" y="1457445"/>
                </a:lnTo>
                <a:lnTo>
                  <a:pt x="0" y="145744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" r="-349516" b="1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D71540A-4E9D-9483-457A-F8B14A801698}"/>
              </a:ext>
            </a:extLst>
          </p:cNvPr>
          <p:cNvSpPr txBox="1"/>
          <p:nvPr userDrawn="1"/>
        </p:nvSpPr>
        <p:spPr>
          <a:xfrm>
            <a:off x="1150142" y="365125"/>
            <a:ext cx="10203658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4400" b="1">
                <a:solidFill>
                  <a:srgbClr val="11216C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pt-BR" dirty="0"/>
              <a:t>Referências</a:t>
            </a:r>
          </a:p>
        </p:txBody>
      </p:sp>
      <p:sp>
        <p:nvSpPr>
          <p:cNvPr id="11" name="Espaço Reservado para Texto 10">
            <a:extLst>
              <a:ext uri="{FF2B5EF4-FFF2-40B4-BE49-F238E27FC236}">
                <a16:creationId xmlns:a16="http://schemas.microsoft.com/office/drawing/2014/main" id="{DB5426DB-814E-B62B-6F0F-AC67513B65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825625"/>
            <a:ext cx="10515600" cy="3582988"/>
          </a:xfrm>
        </p:spPr>
        <p:txBody>
          <a:bodyPr>
            <a:normAutofit/>
          </a:bodyPr>
          <a:lstStyle>
            <a:lvl1pPr algn="l">
              <a:buNone/>
              <a:defRPr sz="1800" i="1"/>
            </a:lvl1pPr>
          </a:lstStyle>
          <a:p>
            <a:pPr lvl="0"/>
            <a:r>
              <a:rPr lang="pt-BR" dirty="0"/>
              <a:t>Clique aqui para inserir somente as referências utilizadas ao longo da apresentação, no padrão ABNT NBR 6023/2025. Dê preferencia a referências atualizadas ou dos últimos três anos (2026, 2025 e 2024), e utilize o DOI sempre que possível.</a:t>
            </a:r>
          </a:p>
        </p:txBody>
      </p:sp>
    </p:spTree>
    <p:extLst>
      <p:ext uri="{BB962C8B-B14F-4D97-AF65-F5344CB8AC3E}">
        <p14:creationId xmlns:p14="http://schemas.microsoft.com/office/powerpoint/2010/main" val="4070761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ime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53AB29-8B8D-2700-06B4-4F9BD77555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4170" y="2324249"/>
            <a:ext cx="10203657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pt-BR" dirty="0"/>
              <a:t>Clique para inserir um agradecimento</a:t>
            </a:r>
          </a:p>
        </p:txBody>
      </p:sp>
      <p:sp>
        <p:nvSpPr>
          <p:cNvPr id="6" name="Espaço Reservado para Texto 3">
            <a:extLst>
              <a:ext uri="{FF2B5EF4-FFF2-40B4-BE49-F238E27FC236}">
                <a16:creationId xmlns:a16="http://schemas.microsoft.com/office/drawing/2014/main" id="{901194C6-3C23-30F9-CB29-FE44B8F23F3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994170" y="3649812"/>
            <a:ext cx="10203657" cy="758524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Clique aqui para inserir formas de contato como Instagram, LinkedIn e/ou E-mail</a:t>
            </a:r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EC440D58-CD7F-B194-0379-B57D1061B820}"/>
              </a:ext>
            </a:extLst>
          </p:cNvPr>
          <p:cNvSpPr/>
          <p:nvPr userDrawn="1"/>
        </p:nvSpPr>
        <p:spPr>
          <a:xfrm rot="10800000">
            <a:off x="-1" y="-1"/>
            <a:ext cx="12192000" cy="1701799"/>
          </a:xfrm>
          <a:custGeom>
            <a:avLst/>
            <a:gdLst/>
            <a:ahLst/>
            <a:cxnLst/>
            <a:rect l="l" t="t" r="r" b="b"/>
            <a:pathLst>
              <a:path w="18288000" h="2552700">
                <a:moveTo>
                  <a:pt x="0" y="0"/>
                </a:moveTo>
                <a:lnTo>
                  <a:pt x="18288000" y="0"/>
                </a:lnTo>
                <a:lnTo>
                  <a:pt x="18288000" y="2552700"/>
                </a:lnTo>
                <a:lnTo>
                  <a:pt x="0" y="25527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6703717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2BDA867-B79F-152B-B3BA-F4606D05B3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15801"/>
            <a:ext cx="2743200" cy="186770"/>
          </a:xfrm>
          <a:prstGeom prst="rect">
            <a:avLst/>
          </a:prstGeom>
        </p:spPr>
        <p:txBody>
          <a:bodyPr/>
          <a:lstStyle/>
          <a:p>
            <a:fld id="{E8945001-672A-4451-A8E3-CDBE8B1678F4}" type="datetimeFigureOut">
              <a:rPr lang="pt-BR" smtClean="0"/>
              <a:t>04/03/2026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A37705C-8FD0-D04F-D8A4-5D758325D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8990278-D18C-A8B9-9717-9AF5DD042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509CF7-538A-4934-A7CB-79F99DB17B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7913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ografia - Um au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41FCBE8-5A16-AF13-BE64-246BAB501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806124"/>
            <a:ext cx="6172200" cy="433030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9" name="Espaço Reservado para Texto 3">
            <a:extLst>
              <a:ext uri="{FF2B5EF4-FFF2-40B4-BE49-F238E27FC236}">
                <a16:creationId xmlns:a16="http://schemas.microsoft.com/office/drawing/2014/main" id="{78D3AAB3-8085-215B-C0AA-AF237B63EB3F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1318765" y="4377907"/>
            <a:ext cx="2977221" cy="758524"/>
          </a:xfrm>
        </p:spPr>
        <p:txBody>
          <a:bodyPr>
            <a:noAutofit/>
          </a:bodyPr>
          <a:lstStyle>
            <a:lvl1pPr marL="0" indent="0" algn="just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Informações relevantes, como país, vinculo institucional ou formação (campo opcional)</a:t>
            </a:r>
          </a:p>
        </p:txBody>
      </p:sp>
      <p:sp>
        <p:nvSpPr>
          <p:cNvPr id="10" name="Freeform 3">
            <a:extLst>
              <a:ext uri="{FF2B5EF4-FFF2-40B4-BE49-F238E27FC236}">
                <a16:creationId xmlns:a16="http://schemas.microsoft.com/office/drawing/2014/main" id="{AF08FF30-E660-93E2-EA1B-D55C6A368A77}"/>
              </a:ext>
            </a:extLst>
          </p:cNvPr>
          <p:cNvSpPr/>
          <p:nvPr userDrawn="1"/>
        </p:nvSpPr>
        <p:spPr>
          <a:xfrm rot="5400000">
            <a:off x="944205" y="372972"/>
            <a:ext cx="3726340" cy="2980396"/>
          </a:xfrm>
          <a:custGeom>
            <a:avLst/>
            <a:gdLst/>
            <a:ahLst/>
            <a:cxnLst/>
            <a:rect l="l" t="t" r="r" b="b"/>
            <a:pathLst>
              <a:path w="4595512" h="2297756">
                <a:moveTo>
                  <a:pt x="0" y="0"/>
                </a:moveTo>
                <a:lnTo>
                  <a:pt x="4595512" y="0"/>
                </a:lnTo>
                <a:lnTo>
                  <a:pt x="4595512" y="2297756"/>
                </a:lnTo>
                <a:lnTo>
                  <a:pt x="0" y="22977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59964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/>
          </a:p>
        </p:txBody>
      </p:sp>
      <p:sp>
        <p:nvSpPr>
          <p:cNvPr id="11" name="Espaço Reservado para Imagem 21">
            <a:extLst>
              <a:ext uri="{FF2B5EF4-FFF2-40B4-BE49-F238E27FC236}">
                <a16:creationId xmlns:a16="http://schemas.microsoft.com/office/drawing/2014/main" id="{307B353D-D494-EBAE-9E83-9513CE794DC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364939" y="806123"/>
            <a:ext cx="2884872" cy="2885713"/>
          </a:xfrm>
          <a:prstGeom prst="ellipse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13" name="Espaço Reservado para Texto 12">
            <a:extLst>
              <a:ext uri="{FF2B5EF4-FFF2-40B4-BE49-F238E27FC236}">
                <a16:creationId xmlns:a16="http://schemas.microsoft.com/office/drawing/2014/main" id="{C656B1F0-E248-3495-9B97-8E07262B045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17177" y="3855590"/>
            <a:ext cx="2977221" cy="522317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pt-BR" sz="2400" b="1" dirty="0">
                <a:solidFill>
                  <a:srgbClr val="11216C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algn="ctr">
              <a:spcBef>
                <a:spcPct val="0"/>
              </a:spcBef>
              <a:buNone/>
            </a:pPr>
            <a:r>
              <a:rPr lang="pt-BR" dirty="0"/>
              <a:t>Nome e Sobrenome</a:t>
            </a:r>
          </a:p>
        </p:txBody>
      </p:sp>
    </p:spTree>
    <p:extLst>
      <p:ext uri="{BB962C8B-B14F-4D97-AF65-F5344CB8AC3E}">
        <p14:creationId xmlns:p14="http://schemas.microsoft.com/office/powerpoint/2010/main" val="377873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ografia - Dois auto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FFFA68-BCB2-4CC5-69AB-77F5DE0980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11389" y="3856008"/>
            <a:ext cx="2977221" cy="521898"/>
          </a:xfrm>
        </p:spPr>
        <p:txBody>
          <a:bodyPr anchor="b">
            <a:noAutofit/>
          </a:bodyPr>
          <a:lstStyle>
            <a:lvl1pPr algn="ctr">
              <a:defRPr sz="2400"/>
            </a:lvl1pPr>
          </a:lstStyle>
          <a:p>
            <a:r>
              <a:rPr lang="pt-BR" dirty="0"/>
              <a:t>Nome e Sobrenome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BA84471-C957-9638-066F-37F4A093FEE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211389" y="4377907"/>
            <a:ext cx="2977221" cy="758524"/>
          </a:xfrm>
        </p:spPr>
        <p:txBody>
          <a:bodyPr>
            <a:noAutofit/>
          </a:bodyPr>
          <a:lstStyle>
            <a:lvl1pPr marL="0" indent="0" algn="just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Informações relevantes, como país, vinculo institucional ou formação (campo opcional)</a:t>
            </a:r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70DF533C-979D-B2E4-B007-A419F30C2B8C}"/>
              </a:ext>
            </a:extLst>
          </p:cNvPr>
          <p:cNvSpPr/>
          <p:nvPr userDrawn="1"/>
        </p:nvSpPr>
        <p:spPr>
          <a:xfrm rot="5400000">
            <a:off x="1835241" y="372972"/>
            <a:ext cx="3726340" cy="2980396"/>
          </a:xfrm>
          <a:custGeom>
            <a:avLst/>
            <a:gdLst/>
            <a:ahLst/>
            <a:cxnLst/>
            <a:rect l="l" t="t" r="r" b="b"/>
            <a:pathLst>
              <a:path w="4595512" h="2297756">
                <a:moveTo>
                  <a:pt x="0" y="0"/>
                </a:moveTo>
                <a:lnTo>
                  <a:pt x="4595512" y="0"/>
                </a:lnTo>
                <a:lnTo>
                  <a:pt x="4595512" y="2297756"/>
                </a:lnTo>
                <a:lnTo>
                  <a:pt x="0" y="22977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59964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/>
          </a:p>
        </p:txBody>
      </p:sp>
      <p:sp>
        <p:nvSpPr>
          <p:cNvPr id="14" name="Freeform 3">
            <a:extLst>
              <a:ext uri="{FF2B5EF4-FFF2-40B4-BE49-F238E27FC236}">
                <a16:creationId xmlns:a16="http://schemas.microsoft.com/office/drawing/2014/main" id="{FE28261F-DE7D-FA6F-2C15-3740DEC0E6EB}"/>
              </a:ext>
            </a:extLst>
          </p:cNvPr>
          <p:cNvSpPr/>
          <p:nvPr userDrawn="1"/>
        </p:nvSpPr>
        <p:spPr>
          <a:xfrm rot="5400000">
            <a:off x="6732971" y="377736"/>
            <a:ext cx="3735862" cy="2980395"/>
          </a:xfrm>
          <a:custGeom>
            <a:avLst/>
            <a:gdLst/>
            <a:ahLst/>
            <a:cxnLst/>
            <a:rect l="l" t="t" r="r" b="b"/>
            <a:pathLst>
              <a:path w="4595512" h="2297756">
                <a:moveTo>
                  <a:pt x="0" y="0"/>
                </a:moveTo>
                <a:lnTo>
                  <a:pt x="4595512" y="0"/>
                </a:lnTo>
                <a:lnTo>
                  <a:pt x="4595512" y="2297756"/>
                </a:lnTo>
                <a:lnTo>
                  <a:pt x="0" y="22977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59556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/>
          </a:p>
        </p:txBody>
      </p:sp>
      <p:sp>
        <p:nvSpPr>
          <p:cNvPr id="18" name="Espaço Reservado para Texto 3">
            <a:extLst>
              <a:ext uri="{FF2B5EF4-FFF2-40B4-BE49-F238E27FC236}">
                <a16:creationId xmlns:a16="http://schemas.microsoft.com/office/drawing/2014/main" id="{E1D0C253-5D3A-12F5-CD30-C9B57CE47D6B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7116295" y="4377907"/>
            <a:ext cx="2974805" cy="758524"/>
          </a:xfrm>
        </p:spPr>
        <p:txBody>
          <a:bodyPr>
            <a:noAutofit/>
          </a:bodyPr>
          <a:lstStyle>
            <a:lvl1pPr marL="0" indent="0" algn="just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Informações relevantes, como país, vinculo institucional ou formação (campo opcional)</a:t>
            </a:r>
          </a:p>
        </p:txBody>
      </p:sp>
      <p:sp>
        <p:nvSpPr>
          <p:cNvPr id="22" name="Espaço Reservado para Imagem 21">
            <a:extLst>
              <a:ext uri="{FF2B5EF4-FFF2-40B4-BE49-F238E27FC236}">
                <a16:creationId xmlns:a16="http://schemas.microsoft.com/office/drawing/2014/main" id="{5AD66A8B-BF7C-71EC-6DAE-42CDC3D3ED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255976" y="806123"/>
            <a:ext cx="2884872" cy="2885713"/>
          </a:xfrm>
          <a:prstGeom prst="ellipse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26" name="Espaço Reservado para Imagem 21">
            <a:extLst>
              <a:ext uri="{FF2B5EF4-FFF2-40B4-BE49-F238E27FC236}">
                <a16:creationId xmlns:a16="http://schemas.microsoft.com/office/drawing/2014/main" id="{3A024353-AC39-CFBD-DA60-CC793C9F42C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163295" y="806124"/>
            <a:ext cx="2884872" cy="2885713"/>
          </a:xfrm>
          <a:prstGeom prst="ellipse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32" name="Espaço Reservado para Texto 31">
            <a:extLst>
              <a:ext uri="{FF2B5EF4-FFF2-40B4-BE49-F238E27FC236}">
                <a16:creationId xmlns:a16="http://schemas.microsoft.com/office/drawing/2014/main" id="{C50CD881-F477-CCDC-6B24-C50AD135D78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110704" y="3856008"/>
            <a:ext cx="2981224" cy="521897"/>
          </a:xfrm>
        </p:spPr>
        <p:txBody>
          <a:bodyPr vert="horz" lIns="91440" tIns="45720" rIns="91440" bIns="45720" rtlCol="0" anchor="b">
            <a:noAutofit/>
          </a:bodyPr>
          <a:lstStyle>
            <a:lvl1pPr algn="ctr">
              <a:buNone/>
              <a:defRPr lang="pt-BR" sz="2400" b="1" dirty="0">
                <a:solidFill>
                  <a:srgbClr val="11216C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spcBef>
                <a:spcPct val="0"/>
              </a:spcBef>
              <a:buNone/>
            </a:pPr>
            <a:r>
              <a:rPr lang="pt-BR" dirty="0"/>
              <a:t>Nome e Sobrenome</a:t>
            </a:r>
          </a:p>
        </p:txBody>
      </p:sp>
    </p:spTree>
    <p:extLst>
      <p:ext uri="{BB962C8B-B14F-4D97-AF65-F5344CB8AC3E}">
        <p14:creationId xmlns:p14="http://schemas.microsoft.com/office/powerpoint/2010/main" val="1359290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ografia - Três auto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FFFA68-BCB2-4CC5-69AB-77F5DE0980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9" y="3856008"/>
            <a:ext cx="2977221" cy="521898"/>
          </a:xfrm>
        </p:spPr>
        <p:txBody>
          <a:bodyPr anchor="b">
            <a:noAutofit/>
          </a:bodyPr>
          <a:lstStyle>
            <a:lvl1pPr algn="ctr">
              <a:defRPr sz="2400"/>
            </a:lvl1pPr>
          </a:lstStyle>
          <a:p>
            <a:r>
              <a:rPr lang="pt-BR" dirty="0"/>
              <a:t>Nome e Sobrenome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BA84471-C957-9638-066F-37F4A093FEE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9" y="4377907"/>
            <a:ext cx="2977221" cy="758524"/>
          </a:xfrm>
        </p:spPr>
        <p:txBody>
          <a:bodyPr>
            <a:noAutofit/>
          </a:bodyPr>
          <a:lstStyle>
            <a:lvl1pPr marL="0" indent="0" algn="just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Informações relevantes, como país, vinculo institucional ou formação (campo opcional)</a:t>
            </a:r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70DF533C-979D-B2E4-B007-A419F30C2B8C}"/>
              </a:ext>
            </a:extLst>
          </p:cNvPr>
          <p:cNvSpPr/>
          <p:nvPr userDrawn="1"/>
        </p:nvSpPr>
        <p:spPr>
          <a:xfrm rot="5400000">
            <a:off x="463641" y="372972"/>
            <a:ext cx="3726340" cy="2980396"/>
          </a:xfrm>
          <a:custGeom>
            <a:avLst/>
            <a:gdLst/>
            <a:ahLst/>
            <a:cxnLst/>
            <a:rect l="l" t="t" r="r" b="b"/>
            <a:pathLst>
              <a:path w="4595512" h="2297756">
                <a:moveTo>
                  <a:pt x="0" y="0"/>
                </a:moveTo>
                <a:lnTo>
                  <a:pt x="4595512" y="0"/>
                </a:lnTo>
                <a:lnTo>
                  <a:pt x="4595512" y="2297756"/>
                </a:lnTo>
                <a:lnTo>
                  <a:pt x="0" y="22977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59964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/>
          </a:p>
        </p:txBody>
      </p:sp>
      <p:sp>
        <p:nvSpPr>
          <p:cNvPr id="11" name="Freeform 3">
            <a:extLst>
              <a:ext uri="{FF2B5EF4-FFF2-40B4-BE49-F238E27FC236}">
                <a16:creationId xmlns:a16="http://schemas.microsoft.com/office/drawing/2014/main" id="{5BB28D19-3E4C-D829-25A0-6C77C0D872CF}"/>
              </a:ext>
            </a:extLst>
          </p:cNvPr>
          <p:cNvSpPr/>
          <p:nvPr userDrawn="1"/>
        </p:nvSpPr>
        <p:spPr>
          <a:xfrm rot="5400000">
            <a:off x="4230415" y="372972"/>
            <a:ext cx="3726340" cy="2980396"/>
          </a:xfrm>
          <a:custGeom>
            <a:avLst/>
            <a:gdLst/>
            <a:ahLst/>
            <a:cxnLst/>
            <a:rect l="l" t="t" r="r" b="b"/>
            <a:pathLst>
              <a:path w="4595512" h="2297756">
                <a:moveTo>
                  <a:pt x="0" y="0"/>
                </a:moveTo>
                <a:lnTo>
                  <a:pt x="4595512" y="0"/>
                </a:lnTo>
                <a:lnTo>
                  <a:pt x="4595512" y="2297756"/>
                </a:lnTo>
                <a:lnTo>
                  <a:pt x="0" y="22977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59964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/>
          </a:p>
        </p:txBody>
      </p:sp>
      <p:sp>
        <p:nvSpPr>
          <p:cNvPr id="14" name="Freeform 3">
            <a:extLst>
              <a:ext uri="{FF2B5EF4-FFF2-40B4-BE49-F238E27FC236}">
                <a16:creationId xmlns:a16="http://schemas.microsoft.com/office/drawing/2014/main" id="{FE28261F-DE7D-FA6F-2C15-3740DEC0E6EB}"/>
              </a:ext>
            </a:extLst>
          </p:cNvPr>
          <p:cNvSpPr/>
          <p:nvPr userDrawn="1"/>
        </p:nvSpPr>
        <p:spPr>
          <a:xfrm rot="5400000">
            <a:off x="7992428" y="377735"/>
            <a:ext cx="3735862" cy="2980395"/>
          </a:xfrm>
          <a:custGeom>
            <a:avLst/>
            <a:gdLst/>
            <a:ahLst/>
            <a:cxnLst/>
            <a:rect l="l" t="t" r="r" b="b"/>
            <a:pathLst>
              <a:path w="4595512" h="2297756">
                <a:moveTo>
                  <a:pt x="0" y="0"/>
                </a:moveTo>
                <a:lnTo>
                  <a:pt x="4595512" y="0"/>
                </a:lnTo>
                <a:lnTo>
                  <a:pt x="4595512" y="2297756"/>
                </a:lnTo>
                <a:lnTo>
                  <a:pt x="0" y="22977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59556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/>
          </a:p>
        </p:txBody>
      </p:sp>
      <p:sp>
        <p:nvSpPr>
          <p:cNvPr id="16" name="Espaço Reservado para Texto 3">
            <a:extLst>
              <a:ext uri="{FF2B5EF4-FFF2-40B4-BE49-F238E27FC236}">
                <a16:creationId xmlns:a16="http://schemas.microsoft.com/office/drawing/2014/main" id="{F83DAEA5-C868-723E-2930-0B93D9574A3F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4607390" y="4377906"/>
            <a:ext cx="2977221" cy="758524"/>
          </a:xfrm>
        </p:spPr>
        <p:txBody>
          <a:bodyPr>
            <a:noAutofit/>
          </a:bodyPr>
          <a:lstStyle>
            <a:lvl1pPr marL="0" indent="0" algn="just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Informações relevantes, como país, vinculo institucional ou formação (campo opcional)</a:t>
            </a:r>
          </a:p>
        </p:txBody>
      </p:sp>
      <p:sp>
        <p:nvSpPr>
          <p:cNvPr id="18" name="Espaço Reservado para Texto 3">
            <a:extLst>
              <a:ext uri="{FF2B5EF4-FFF2-40B4-BE49-F238E27FC236}">
                <a16:creationId xmlns:a16="http://schemas.microsoft.com/office/drawing/2014/main" id="{E1D0C253-5D3A-12F5-CD30-C9B57CE47D6B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8375752" y="4377906"/>
            <a:ext cx="2974805" cy="758524"/>
          </a:xfrm>
        </p:spPr>
        <p:txBody>
          <a:bodyPr>
            <a:noAutofit/>
          </a:bodyPr>
          <a:lstStyle>
            <a:lvl1pPr marL="0" indent="0" algn="just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Informações relevantes, como país, vinculo institucional ou formação (campo opcional)</a:t>
            </a:r>
          </a:p>
        </p:txBody>
      </p:sp>
      <p:sp>
        <p:nvSpPr>
          <p:cNvPr id="22" name="Espaço Reservado para Imagem 21">
            <a:extLst>
              <a:ext uri="{FF2B5EF4-FFF2-40B4-BE49-F238E27FC236}">
                <a16:creationId xmlns:a16="http://schemas.microsoft.com/office/drawing/2014/main" id="{5AD66A8B-BF7C-71EC-6DAE-42CDC3D3ED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84376" y="806123"/>
            <a:ext cx="2884872" cy="2885713"/>
          </a:xfrm>
          <a:prstGeom prst="ellipse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25" name="Espaço Reservado para Imagem 21">
            <a:extLst>
              <a:ext uri="{FF2B5EF4-FFF2-40B4-BE49-F238E27FC236}">
                <a16:creationId xmlns:a16="http://schemas.microsoft.com/office/drawing/2014/main" id="{D3EC9BEF-AFF7-468D-3788-D06D5F9F7E9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51149" y="806123"/>
            <a:ext cx="2884872" cy="2885713"/>
          </a:xfrm>
          <a:prstGeom prst="ellipse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26" name="Espaço Reservado para Imagem 21">
            <a:extLst>
              <a:ext uri="{FF2B5EF4-FFF2-40B4-BE49-F238E27FC236}">
                <a16:creationId xmlns:a16="http://schemas.microsoft.com/office/drawing/2014/main" id="{3A024353-AC39-CFBD-DA60-CC793C9F42C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422752" y="806123"/>
            <a:ext cx="2884872" cy="2885713"/>
          </a:xfrm>
          <a:prstGeom prst="ellipse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30" name="Espaço Reservado para Texto 29">
            <a:extLst>
              <a:ext uri="{FF2B5EF4-FFF2-40B4-BE49-F238E27FC236}">
                <a16:creationId xmlns:a16="http://schemas.microsoft.com/office/drawing/2014/main" id="{E02C5C70-AA25-42F5-C5F0-1D789780CC6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03387" y="3856008"/>
            <a:ext cx="2981224" cy="521897"/>
          </a:xfrm>
        </p:spPr>
        <p:txBody>
          <a:bodyPr vert="horz" lIns="91440" tIns="45720" rIns="91440" bIns="45720" rtlCol="0" anchor="b">
            <a:noAutofit/>
          </a:bodyPr>
          <a:lstStyle>
            <a:lvl1pPr algn="ctr">
              <a:buNone/>
              <a:defRPr lang="pt-BR" sz="2400" b="1" dirty="0">
                <a:solidFill>
                  <a:srgbClr val="11216C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spcBef>
                <a:spcPct val="0"/>
              </a:spcBef>
              <a:buNone/>
            </a:pPr>
            <a:r>
              <a:rPr lang="pt-BR" dirty="0"/>
              <a:t>Nome e Sobrenome</a:t>
            </a:r>
          </a:p>
        </p:txBody>
      </p:sp>
      <p:sp>
        <p:nvSpPr>
          <p:cNvPr id="32" name="Espaço Reservado para Texto 31">
            <a:extLst>
              <a:ext uri="{FF2B5EF4-FFF2-40B4-BE49-F238E27FC236}">
                <a16:creationId xmlns:a16="http://schemas.microsoft.com/office/drawing/2014/main" id="{C50CD881-F477-CCDC-6B24-C50AD135D78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70161" y="3856007"/>
            <a:ext cx="2981224" cy="521897"/>
          </a:xfrm>
        </p:spPr>
        <p:txBody>
          <a:bodyPr vert="horz" lIns="91440" tIns="45720" rIns="91440" bIns="45720" rtlCol="0" anchor="b">
            <a:noAutofit/>
          </a:bodyPr>
          <a:lstStyle>
            <a:lvl1pPr algn="ctr">
              <a:buNone/>
              <a:defRPr lang="pt-BR" sz="2400" b="1" dirty="0">
                <a:solidFill>
                  <a:srgbClr val="11216C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spcBef>
                <a:spcPct val="0"/>
              </a:spcBef>
              <a:buNone/>
            </a:pPr>
            <a:r>
              <a:rPr lang="pt-BR" dirty="0"/>
              <a:t>Nome e Sobrenome</a:t>
            </a:r>
          </a:p>
        </p:txBody>
      </p:sp>
    </p:spTree>
    <p:extLst>
      <p:ext uri="{BB962C8B-B14F-4D97-AF65-F5344CB8AC3E}">
        <p14:creationId xmlns:p14="http://schemas.microsoft.com/office/powerpoint/2010/main" val="3519386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5EA6E8-9DE2-F5DF-E275-F81A8C956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144" y="365125"/>
            <a:ext cx="10203656" cy="1325563"/>
          </a:xfr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C33401C-738A-9832-D93B-46962D94C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0901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C91B9FA1-3FC1-9DCE-5C2C-C0D989741B9D}"/>
              </a:ext>
            </a:extLst>
          </p:cNvPr>
          <p:cNvSpPr/>
          <p:nvPr userDrawn="1"/>
        </p:nvSpPr>
        <p:spPr>
          <a:xfrm rot="10800000">
            <a:off x="838200" y="855719"/>
            <a:ext cx="228686" cy="344373"/>
          </a:xfrm>
          <a:custGeom>
            <a:avLst/>
            <a:gdLst/>
            <a:ahLst/>
            <a:cxnLst/>
            <a:rect l="l" t="t" r="r" b="b"/>
            <a:pathLst>
              <a:path w="4350583" h="1457445">
                <a:moveTo>
                  <a:pt x="0" y="0"/>
                </a:moveTo>
                <a:lnTo>
                  <a:pt x="4350582" y="0"/>
                </a:lnTo>
                <a:lnTo>
                  <a:pt x="4350582" y="1457445"/>
                </a:lnTo>
                <a:lnTo>
                  <a:pt x="0" y="145744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" r="-349516" b="1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01561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2656C0-1854-3711-214A-9AD9F0DD9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142" y="365125"/>
            <a:ext cx="10203657" cy="1325563"/>
          </a:xfr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577F3DC-327D-B28A-9655-03E0CBF8B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58313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479BB03-ED57-CBB9-2560-07F84E1F7D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58313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FCBF4BA-3A68-9209-C0C1-33DD627986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15801"/>
            <a:ext cx="2743200" cy="186770"/>
          </a:xfrm>
          <a:prstGeom prst="rect">
            <a:avLst/>
          </a:prstGeom>
        </p:spPr>
        <p:txBody>
          <a:bodyPr/>
          <a:lstStyle/>
          <a:p>
            <a:fld id="{E8945001-672A-4451-A8E3-CDBE8B1678F4}" type="datetimeFigureOut">
              <a:rPr lang="pt-BR" smtClean="0"/>
              <a:t>04/03/2026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43DF83C-571C-D837-D8B4-438090432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F39E341-EC7D-4E2C-6C55-C1835C1BC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509CF7-538A-4934-A7CB-79F99DB17BDC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80720453-8AF2-BB1E-E8CC-B792327F7F12}"/>
              </a:ext>
            </a:extLst>
          </p:cNvPr>
          <p:cNvSpPr/>
          <p:nvPr userDrawn="1"/>
        </p:nvSpPr>
        <p:spPr>
          <a:xfrm rot="10800000">
            <a:off x="838200" y="855719"/>
            <a:ext cx="228686" cy="344373"/>
          </a:xfrm>
          <a:custGeom>
            <a:avLst/>
            <a:gdLst/>
            <a:ahLst/>
            <a:cxnLst/>
            <a:rect l="l" t="t" r="r" b="b"/>
            <a:pathLst>
              <a:path w="4350583" h="1457445">
                <a:moveTo>
                  <a:pt x="0" y="0"/>
                </a:moveTo>
                <a:lnTo>
                  <a:pt x="4350582" y="0"/>
                </a:lnTo>
                <a:lnTo>
                  <a:pt x="4350582" y="1457445"/>
                </a:lnTo>
                <a:lnTo>
                  <a:pt x="0" y="145744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" r="-349516" b="1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6153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Lateral Esquer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474837-AF34-5D62-363D-82BE9A393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98" y="987424"/>
            <a:ext cx="3706727" cy="1069975"/>
          </a:xfrm>
        </p:spPr>
        <p:txBody>
          <a:bodyPr anchor="b"/>
          <a:lstStyle>
            <a:lvl1pPr marL="0">
              <a:spcBef>
                <a:spcPct val="0"/>
              </a:spcBef>
              <a:buNone/>
              <a:defRPr sz="3200"/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 dirty="0"/>
              <a:t>Clique para editar o título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41FCBE8-5A16-AF13-BE64-246BAB501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45584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E5D2D4C-5DB3-F811-B421-9E6AC40C31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385868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114C4653-A4D5-DB8D-3EC1-F1889C124AC6}"/>
              </a:ext>
            </a:extLst>
          </p:cNvPr>
          <p:cNvSpPr/>
          <p:nvPr userDrawn="1"/>
        </p:nvSpPr>
        <p:spPr>
          <a:xfrm rot="10800000">
            <a:off x="836612" y="1178038"/>
            <a:ext cx="228686" cy="344373"/>
          </a:xfrm>
          <a:custGeom>
            <a:avLst/>
            <a:gdLst/>
            <a:ahLst/>
            <a:cxnLst/>
            <a:rect l="l" t="t" r="r" b="b"/>
            <a:pathLst>
              <a:path w="4350583" h="1457445">
                <a:moveTo>
                  <a:pt x="0" y="0"/>
                </a:moveTo>
                <a:lnTo>
                  <a:pt x="4350582" y="0"/>
                </a:lnTo>
                <a:lnTo>
                  <a:pt x="4350582" y="1457445"/>
                </a:lnTo>
                <a:lnTo>
                  <a:pt x="0" y="145744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" r="-349516" b="1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96736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Lateral Dire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41FCBE8-5A16-AF13-BE64-246BAB501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10" y="987425"/>
            <a:ext cx="6172200" cy="445584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0" name="Espaço Reservado para Texto 3">
            <a:extLst>
              <a:ext uri="{FF2B5EF4-FFF2-40B4-BE49-F238E27FC236}">
                <a16:creationId xmlns:a16="http://schemas.microsoft.com/office/drawing/2014/main" id="{23EBF20F-C614-0E43-0045-91E7B1F4BAEF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7423153" y="2057400"/>
            <a:ext cx="3932237" cy="3385868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53A6999E-4C51-CB1B-C09D-DC9EEE5688A8}"/>
              </a:ext>
            </a:extLst>
          </p:cNvPr>
          <p:cNvSpPr/>
          <p:nvPr userDrawn="1"/>
        </p:nvSpPr>
        <p:spPr>
          <a:xfrm rot="10800000">
            <a:off x="7419977" y="1178038"/>
            <a:ext cx="228686" cy="344373"/>
          </a:xfrm>
          <a:custGeom>
            <a:avLst/>
            <a:gdLst/>
            <a:ahLst/>
            <a:cxnLst/>
            <a:rect l="l" t="t" r="r" b="b"/>
            <a:pathLst>
              <a:path w="4350583" h="1457445">
                <a:moveTo>
                  <a:pt x="0" y="0"/>
                </a:moveTo>
                <a:lnTo>
                  <a:pt x="4350582" y="0"/>
                </a:lnTo>
                <a:lnTo>
                  <a:pt x="4350582" y="1457445"/>
                </a:lnTo>
                <a:lnTo>
                  <a:pt x="0" y="145744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" r="-349516" b="1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 dirty="0"/>
          </a:p>
        </p:txBody>
      </p:sp>
      <p:sp>
        <p:nvSpPr>
          <p:cNvPr id="13" name="Espaço Reservado para Texto 12">
            <a:extLst>
              <a:ext uri="{FF2B5EF4-FFF2-40B4-BE49-F238E27FC236}">
                <a16:creationId xmlns:a16="http://schemas.microsoft.com/office/drawing/2014/main" id="{A2EE8BAB-FB5A-DD7D-84A3-9C52AC5D152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48661" y="987425"/>
            <a:ext cx="3706729" cy="106997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pt-BR" sz="3200" b="1" dirty="0">
                <a:solidFill>
                  <a:srgbClr val="11216C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 dirty="0"/>
              <a:t>Clique para editar o título</a:t>
            </a:r>
          </a:p>
        </p:txBody>
      </p:sp>
    </p:spTree>
    <p:extLst>
      <p:ext uri="{BB962C8B-B14F-4D97-AF65-F5344CB8AC3E}">
        <p14:creationId xmlns:p14="http://schemas.microsoft.com/office/powerpoint/2010/main" val="1223359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53AB29-8B8D-2700-06B4-4F9BD7755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142" y="365125"/>
            <a:ext cx="10203657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24EC559-A2F7-725F-5E27-B6580E1FA3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15801"/>
            <a:ext cx="2743200" cy="186770"/>
          </a:xfrm>
          <a:prstGeom prst="rect">
            <a:avLst/>
          </a:prstGeom>
        </p:spPr>
        <p:txBody>
          <a:bodyPr/>
          <a:lstStyle/>
          <a:p>
            <a:fld id="{E8945001-672A-4451-A8E3-CDBE8B1678F4}" type="datetimeFigureOut">
              <a:rPr lang="pt-BR" smtClean="0"/>
              <a:t>04/03/2026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0C1F6C6-9284-13A6-A3CE-DBA0F196E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D6A0B57-37FB-307D-6487-E16EDF886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509CF7-538A-4934-A7CB-79F99DB17BDC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956E3235-30E3-35CB-9121-AD671BBC5C8B}"/>
              </a:ext>
            </a:extLst>
          </p:cNvPr>
          <p:cNvSpPr/>
          <p:nvPr userDrawn="1"/>
        </p:nvSpPr>
        <p:spPr>
          <a:xfrm rot="10800000">
            <a:off x="838200" y="855719"/>
            <a:ext cx="228686" cy="344373"/>
          </a:xfrm>
          <a:custGeom>
            <a:avLst/>
            <a:gdLst/>
            <a:ahLst/>
            <a:cxnLst/>
            <a:rect l="l" t="t" r="r" b="b"/>
            <a:pathLst>
              <a:path w="4350583" h="1457445">
                <a:moveTo>
                  <a:pt x="0" y="0"/>
                </a:moveTo>
                <a:lnTo>
                  <a:pt x="4350582" y="0"/>
                </a:lnTo>
                <a:lnTo>
                  <a:pt x="4350582" y="1457445"/>
                </a:lnTo>
                <a:lnTo>
                  <a:pt x="0" y="145744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" r="-349516" b="1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520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D8DF58C3-8C82-2756-AE5B-7CF7C58D2F1C}"/>
              </a:ext>
            </a:extLst>
          </p:cNvPr>
          <p:cNvSpPr/>
          <p:nvPr userDrawn="1"/>
        </p:nvSpPr>
        <p:spPr>
          <a:xfrm flipH="1">
            <a:off x="0" y="4632385"/>
            <a:ext cx="12192000" cy="2225615"/>
          </a:xfrm>
          <a:custGeom>
            <a:avLst/>
            <a:gdLst/>
            <a:ahLst/>
            <a:cxnLst/>
            <a:rect l="l" t="t" r="r" b="b"/>
            <a:pathLst>
              <a:path w="18288000" h="4227641">
                <a:moveTo>
                  <a:pt x="0" y="0"/>
                </a:moveTo>
                <a:lnTo>
                  <a:pt x="18288000" y="0"/>
                </a:lnTo>
                <a:lnTo>
                  <a:pt x="18288000" y="4227641"/>
                </a:lnTo>
                <a:lnTo>
                  <a:pt x="0" y="4227641"/>
                </a:lnTo>
                <a:lnTo>
                  <a:pt x="0" y="0"/>
                </a:lnTo>
                <a:close/>
              </a:path>
            </a:pathLst>
          </a:custGeom>
          <a:blipFill>
            <a:blip r:embed="rId16"/>
            <a:stretch>
              <a:fillRect b="-36263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t-BR" noProof="0" dirty="0"/>
          </a:p>
        </p:txBody>
      </p:sp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D0C55D2-5DB1-810A-262F-EA9A8BA8C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5E0B6C5-AE22-0D0A-25B8-EB1C7C8361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1959F20-BA2F-87E8-DAF8-E03A89568C50}"/>
              </a:ext>
            </a:extLst>
          </p:cNvPr>
          <p:cNvSpPr txBox="1"/>
          <p:nvPr userDrawn="1"/>
        </p:nvSpPr>
        <p:spPr>
          <a:xfrm>
            <a:off x="7617125" y="6415801"/>
            <a:ext cx="37366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000" dirty="0">
                <a:solidFill>
                  <a:schemeClr val="bg1"/>
                </a:solidFill>
              </a:rPr>
              <a:t>I Seminário de Perspectivas da Educação Brasileira - 2026</a:t>
            </a:r>
          </a:p>
        </p:txBody>
      </p:sp>
    </p:spTree>
    <p:extLst>
      <p:ext uri="{BB962C8B-B14F-4D97-AF65-F5344CB8AC3E}">
        <p14:creationId xmlns:p14="http://schemas.microsoft.com/office/powerpoint/2010/main" val="2891835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58" r:id="rId3"/>
    <p:sldLayoutId id="2147483657" r:id="rId4"/>
    <p:sldLayoutId id="2147483650" r:id="rId5"/>
    <p:sldLayoutId id="2147483652" r:id="rId6"/>
    <p:sldLayoutId id="2147483656" r:id="rId7"/>
    <p:sldLayoutId id="2147483663" r:id="rId8"/>
    <p:sldLayoutId id="2147483654" r:id="rId9"/>
    <p:sldLayoutId id="2147483661" r:id="rId10"/>
    <p:sldLayoutId id="2147483662" r:id="rId11"/>
    <p:sldLayoutId id="2147483665" r:id="rId12"/>
    <p:sldLayoutId id="2147483664" r:id="rId13"/>
    <p:sldLayoutId id="2147483655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11216C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ítulo 56">
            <a:extLst>
              <a:ext uri="{FF2B5EF4-FFF2-40B4-BE49-F238E27FC236}">
                <a16:creationId xmlns:a16="http://schemas.microsoft.com/office/drawing/2014/main" id="{D05D6021-E166-EE3A-E94F-2623CBC74C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8" name="Subtítulo 57">
            <a:extLst>
              <a:ext uri="{FF2B5EF4-FFF2-40B4-BE49-F238E27FC236}">
                <a16:creationId xmlns:a16="http://schemas.microsoft.com/office/drawing/2014/main" id="{A78B2254-35B3-07AB-22E4-F87A2982FF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641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ço Reservado para Conteúdo 39">
            <a:extLst>
              <a:ext uri="{FF2B5EF4-FFF2-40B4-BE49-F238E27FC236}">
                <a16:creationId xmlns:a16="http://schemas.microsoft.com/office/drawing/2014/main" id="{58E686FD-B109-E7BD-5B93-95CB1D8DE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1" name="Espaço Reservado para Texto 40">
            <a:extLst>
              <a:ext uri="{FF2B5EF4-FFF2-40B4-BE49-F238E27FC236}">
                <a16:creationId xmlns:a16="http://schemas.microsoft.com/office/drawing/2014/main" id="{3444A566-1126-01D3-DB3C-0FD46334394D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2" name="Espaço Reservado para Imagem 41">
            <a:extLst>
              <a:ext uri="{FF2B5EF4-FFF2-40B4-BE49-F238E27FC236}">
                <a16:creationId xmlns:a16="http://schemas.microsoft.com/office/drawing/2014/main" id="{9FCFDAD5-9E96-3C42-29C4-FF57BB962A4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3" name="Espaço Reservado para Texto 42">
            <a:extLst>
              <a:ext uri="{FF2B5EF4-FFF2-40B4-BE49-F238E27FC236}">
                <a16:creationId xmlns:a16="http://schemas.microsoft.com/office/drawing/2014/main" id="{41874A74-40F6-8D76-0BB7-AAB60723794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0707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342137-136F-62DA-C528-5AA1FCC87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FFF0C6A-C2CB-4944-BE17-27FE1A201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2278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36BAE-CCB8-7DC4-9B34-E15302B4A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3D2D936-47C8-396D-2C55-FDFFF7E06C7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36AD796-1658-D7CF-F8FF-29F71A06DDE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9753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0278BA-74AF-0909-2D8D-37E038B0B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1BD1C2F-5E76-E03A-1452-36D28E6E4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356026B-6146-4EA6-9F05-8855A595C8F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5625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FE61460A-127A-5D50-93B9-471BA75398A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2E9C7DF-0728-C8A9-B7D4-8355FC402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1746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FF5B65FC-DABA-00B5-A10A-0970F903D14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2BC2554-9ABB-C199-6D6A-D6CC6DB4626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4800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>
            <a:extLst>
              <a:ext uri="{FF2B5EF4-FFF2-40B4-BE49-F238E27FC236}">
                <a16:creationId xmlns:a16="http://schemas.microsoft.com/office/drawing/2014/main" id="{2E4B4A2F-D371-DDAD-0404-E0C4C13D27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9130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718431-B3EE-6949-FC80-7E8EF29D5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F460F90-E527-BCFC-FD27-F580C4CFF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1983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1</Words>
  <Application>Microsoft Office PowerPoint</Application>
  <PresentationFormat>Widescreen</PresentationFormat>
  <Paragraphs>1</Paragraphs>
  <Slides>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Wellinton Fernando Dos Santos Aquino</dc:creator>
  <cp:lastModifiedBy>Wellinton Fernando Dos Santos Aquino</cp:lastModifiedBy>
  <cp:revision>16</cp:revision>
  <dcterms:created xsi:type="dcterms:W3CDTF">2026-03-04T11:56:12Z</dcterms:created>
  <dcterms:modified xsi:type="dcterms:W3CDTF">2026-03-04T13:25:41Z</dcterms:modified>
</cp:coreProperties>
</file>